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581208"/>
    <a:srgbClr val="8A1D0D"/>
    <a:srgbClr val="006FB3"/>
    <a:srgbClr val="00558A"/>
    <a:srgbClr val="35BBE2"/>
    <a:srgbClr val="C05426"/>
    <a:srgbClr val="812411"/>
    <a:srgbClr val="FDB714"/>
    <a:srgbClr val="B9D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81208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5201302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795618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263469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2011-06-21T00:54:05Z</dcterms:modified>
</cp:coreProperties>
</file>